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4010-1970-4409-9D51-52B11369D6FB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95BA4-CE8A-4971-8C31-40CC4A14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1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8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5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4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1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1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2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5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6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5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5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D8FF6-DE9F-4EEC-AE09-9BDC29F8171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4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ustubh\Documents\UT - JSG\BrownBag\AcBiz\AB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793" y="5504624"/>
            <a:ext cx="6298408" cy="112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www.glasbergen.com/wp-content/gallery/technology-cartoons/bizcom8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294" y="457201"/>
            <a:ext cx="5087406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761999"/>
            <a:ext cx="5087406" cy="388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69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austubh\Documents\UT - JSG\BrownBag\AcBiz\AB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80954"/>
            <a:ext cx="3402806" cy="60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72" y="228600"/>
            <a:ext cx="8686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59" y="3585404"/>
            <a:ext cx="7439025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622" y="5981254"/>
            <a:ext cx="30289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48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Kaustubh\Documents\UT - JSG\BrownBag\AcBiz\AB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80954"/>
            <a:ext cx="3402806" cy="60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34073"/>
            <a:ext cx="399097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270" y="3200400"/>
            <a:ext cx="43815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87" y="3276600"/>
            <a:ext cx="387667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Scientific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1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Kaustubh\Documents\UT - JSG\BrownBag\AcBiz\AB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80954"/>
            <a:ext cx="3402806" cy="60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01" y="1295400"/>
            <a:ext cx="4419600" cy="2450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042228"/>
            <a:ext cx="3543300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Methods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567" y="3886200"/>
            <a:ext cx="2868268" cy="2054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72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austubh\Documents\UT - JSG\BrownBag\AcBiz\AB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80954"/>
            <a:ext cx="3402806" cy="60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Example of technique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18454"/>
            <a:ext cx="3933825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99404"/>
            <a:ext cx="4048125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612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austubh\Documents\UT - JSG\BrownBag\AcBiz\AB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80954"/>
            <a:ext cx="3402806" cy="60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Conclusions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115" y="1219200"/>
            <a:ext cx="5009857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581" y="2819400"/>
            <a:ext cx="5208924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409" y="1447800"/>
            <a:ext cx="544861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065" y="1888838"/>
            <a:ext cx="5564610" cy="397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83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</Words>
  <Application>Microsoft Office PowerPoint</Application>
  <PresentationFormat>On-screen Show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Scientific Problem</vt:lpstr>
      <vt:lpstr>Methods</vt:lpstr>
      <vt:lpstr>Example of technique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Kaustubh</dc:creator>
  <cp:lastModifiedBy>Kaustubh</cp:lastModifiedBy>
  <cp:revision>10</cp:revision>
  <dcterms:created xsi:type="dcterms:W3CDTF">2013-02-06T15:36:46Z</dcterms:created>
  <dcterms:modified xsi:type="dcterms:W3CDTF">2013-02-13T16:29:09Z</dcterms:modified>
</cp:coreProperties>
</file>